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4" r:id="rId8"/>
    <p:sldId id="263" r:id="rId9"/>
    <p:sldId id="262" r:id="rId10"/>
    <p:sldId id="261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8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487DA08-776C-4107-A30D-2A8D298CCBDF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84C81B1-A5F6-4670-AFD8-E86263CFF41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Объяснение ситуаций «Дети </a:t>
            </a:r>
            <a:r>
              <a:rPr lang="ru-RU" sz="20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дорога»</a:t>
            </a:r>
            <a:endParaRPr lang="ru-RU" sz="20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Материалы: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14 карточек, изображающие дорожные ситуации с участием детей в качестве пешеходов, пассажиров и водителей.</a:t>
            </a:r>
          </a:p>
          <a:p>
            <a:pPr algn="just">
              <a:buNone/>
            </a:pPr>
            <a:endParaRPr lang="ru-RU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Цель: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Обучение правилам дорожного движения, основам безопасного поведения на улице. </a:t>
            </a:r>
          </a:p>
          <a:p>
            <a:pPr algn="just">
              <a:buNone/>
            </a:pPr>
            <a:endParaRPr lang="ru-RU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Задачи:</a:t>
            </a:r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учить оценивать дорожную ситуацию, предвидеть возможную опасность. Контролировать свои действия на дороге, осознавая ответственность за последствия своего поведения для себя и других людей. Быть внимательным и осторожным. С уважением относиться к другим участникам дорожного движения.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1" y="1000108"/>
            <a:ext cx="7203230" cy="48180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928670"/>
            <a:ext cx="7331376" cy="462173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857232"/>
            <a:ext cx="7500989" cy="492922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3" y="857232"/>
            <a:ext cx="7420892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857232"/>
            <a:ext cx="7319082" cy="52149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8182" y="857232"/>
            <a:ext cx="7398594" cy="52149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BF5F1"/>
              </a:clrFrom>
              <a:clrTo>
                <a:srgbClr val="FBF5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-2500354"/>
            <a:ext cx="7643866" cy="82504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857232"/>
            <a:ext cx="7268540" cy="48177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-1714537"/>
            <a:ext cx="7101862" cy="774779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1" y="857232"/>
            <a:ext cx="7472414" cy="46748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910939"/>
            <a:ext cx="7500989" cy="49886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-1643099"/>
            <a:ext cx="7215238" cy="75551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-1357347"/>
            <a:ext cx="7215238" cy="72668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-1500222"/>
            <a:ext cx="7332826" cy="742955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</TotalTime>
  <Words>82</Words>
  <Application>Microsoft Office PowerPoint</Application>
  <PresentationFormat>Экран (4:3)</PresentationFormat>
  <Paragraphs>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Объяснение ситуаций «Дети и дорога»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Инна Александровна</dc:creator>
  <cp:lastModifiedBy>Инна Александровна</cp:lastModifiedBy>
  <cp:revision>5</cp:revision>
  <dcterms:created xsi:type="dcterms:W3CDTF">2015-03-05T06:46:12Z</dcterms:created>
  <dcterms:modified xsi:type="dcterms:W3CDTF">2015-03-05T07:05:59Z</dcterms:modified>
</cp:coreProperties>
</file>